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6" r:id="rId3"/>
    <p:sldId id="264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67" autoAdjust="0"/>
    <p:restoredTop sz="94660"/>
  </p:normalViewPr>
  <p:slideViewPr>
    <p:cSldViewPr>
      <p:cViewPr>
        <p:scale>
          <a:sx n="75" d="100"/>
          <a:sy n="75" d="100"/>
        </p:scale>
        <p:origin x="-2826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23123-BE82-4B1A-B9C7-27F482D40A3F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01C4D-D258-4F9E-B5DC-FFB851B51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4D-D258-4F9E-B5DC-FFB851B5188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FB0046-83C4-4C6E-81A8-665314A63832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1E7AE04-A37F-4D93-B989-D544658D2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Информационная безопасность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Меры </a:t>
            </a:r>
            <a:r>
              <a:rPr lang="ru-RU" dirty="0"/>
              <a:t>защиты информации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Основы информационных технологий 14.05.2020</a:t>
            </a:r>
          </a:p>
          <a:p>
            <a:r>
              <a:rPr lang="ru-RU" smtClean="0"/>
              <a:t>11-00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Классификация</a:t>
            </a:r>
            <a:r>
              <a:rPr lang="ru-RU" dirty="0" smtClean="0"/>
              <a:t> </a:t>
            </a:r>
            <a:r>
              <a:rPr lang="ru-RU" sz="4800" dirty="0" smtClean="0"/>
              <a:t>средств</a:t>
            </a:r>
            <a:r>
              <a:rPr lang="ru-RU" dirty="0" smtClean="0"/>
              <a:t> </a:t>
            </a:r>
            <a:r>
              <a:rPr lang="ru-RU" sz="4800" dirty="0" smtClean="0"/>
              <a:t>защиты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Законодательный уровень. </a:t>
            </a:r>
          </a:p>
          <a:p>
            <a:r>
              <a:rPr lang="ru-RU" sz="3000" dirty="0" smtClean="0"/>
              <a:t>Административный уровень. </a:t>
            </a:r>
          </a:p>
          <a:p>
            <a:r>
              <a:rPr lang="ru-RU" sz="3000" dirty="0" smtClean="0"/>
              <a:t>Программно-технический уровень.</a:t>
            </a:r>
            <a:endParaRPr lang="ru-RU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Законодательный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УК РФ Глава 28. ПРЕСТУПЛЕНИЯ В СФЕРЕ КОМПЬЮТЕРНОЙ ИНФОРМАЦИИ</a:t>
            </a:r>
          </a:p>
          <a:p>
            <a:r>
              <a:rPr lang="ru-RU" dirty="0" smtClean="0"/>
              <a:t>Статья 272. Неправомерный доступ к компьютерной информации</a:t>
            </a:r>
          </a:p>
          <a:p>
            <a:r>
              <a:rPr lang="ru-RU" dirty="0" smtClean="0"/>
              <a:t>Статья 273. Создание, использование и распространение вредоносных компьютерных программ</a:t>
            </a:r>
          </a:p>
          <a:p>
            <a:r>
              <a:rPr lang="ru-RU" dirty="0" smtClean="0"/>
              <a:t>Статья 274. Нарушение правил эксплуатации средств хранения, обработки или передачи компьютерной информации и информационно-телекоммуникационных сетей</a:t>
            </a:r>
          </a:p>
          <a:p>
            <a:r>
              <a:rPr lang="ru-RU" dirty="0" smtClean="0"/>
              <a:t>Статья 274.1. Неправомерное воздействие на критическую информационную инфраструктуру Российской Федерации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Административный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здесь формируется политика безопасности предприятия и комплекс процедур, определяющих действия персонала в штатных и критических ситуациях.</a:t>
            </a:r>
          </a:p>
          <a:p>
            <a:pPr>
              <a:buNone/>
            </a:pPr>
            <a:r>
              <a:rPr lang="ru-RU" dirty="0" smtClean="0"/>
              <a:t>Представлен совокупностью документированных правил, процедур, практических приёмов или руководящих принципов в области безопасности информации, которыми руководствуется организация в своей деятельности (инструкции, положения, правила и т.п.)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Программно-технический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Лабораторная работа на следующей неделе, а сегодня:</a:t>
            </a:r>
          </a:p>
          <a:p>
            <a:pPr>
              <a:buNone/>
            </a:pPr>
            <a:r>
              <a:rPr lang="ru-RU" dirty="0" smtClean="0"/>
              <a:t>Конспект стр.390-394 </a:t>
            </a:r>
          </a:p>
          <a:p>
            <a:pPr>
              <a:buNone/>
            </a:pPr>
            <a:r>
              <a:rPr lang="ru-RU" sz="2400" dirty="0" smtClean="0"/>
              <a:t>Учебник: Е.В. Михеева, О.И. Титова, Информационные технологии в профессиональной деятельности. Технические специальности.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/>
              <a:t>Фото конспекта учебника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Фото выполненного задания 16, 17 и 18 рабочей тетради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182</Words>
  <Application>Microsoft Office PowerPoint</Application>
  <PresentationFormat>Экран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Информационная безопасность</vt:lpstr>
      <vt:lpstr>Классификация средств защиты</vt:lpstr>
      <vt:lpstr>Законодательный уровень</vt:lpstr>
      <vt:lpstr>Административный уровень</vt:lpstr>
      <vt:lpstr>Программно-технический уровень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</dc:title>
  <dc:creator>JANE</dc:creator>
  <cp:lastModifiedBy>JANE</cp:lastModifiedBy>
  <cp:revision>22</cp:revision>
  <dcterms:created xsi:type="dcterms:W3CDTF">2020-05-11T08:44:05Z</dcterms:created>
  <dcterms:modified xsi:type="dcterms:W3CDTF">2020-05-14T00:48:46Z</dcterms:modified>
</cp:coreProperties>
</file>