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4" y="11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C702635-DFA4-4F2C-9811-CF56555E04B8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C394E8-5691-4585-A445-5649351E5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702635-DFA4-4F2C-9811-CF56555E04B8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394E8-5691-4585-A445-5649351E5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702635-DFA4-4F2C-9811-CF56555E04B8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394E8-5691-4585-A445-5649351E5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702635-DFA4-4F2C-9811-CF56555E04B8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394E8-5691-4585-A445-5649351E5B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702635-DFA4-4F2C-9811-CF56555E04B8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394E8-5691-4585-A445-5649351E5B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702635-DFA4-4F2C-9811-CF56555E04B8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394E8-5691-4585-A445-5649351E5B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702635-DFA4-4F2C-9811-CF56555E04B8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394E8-5691-4585-A445-5649351E5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702635-DFA4-4F2C-9811-CF56555E04B8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394E8-5691-4585-A445-5649351E5B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702635-DFA4-4F2C-9811-CF56555E04B8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394E8-5691-4585-A445-5649351E5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C702635-DFA4-4F2C-9811-CF56555E04B8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C394E8-5691-4585-A445-5649351E5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702635-DFA4-4F2C-9811-CF56555E04B8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C394E8-5691-4585-A445-5649351E5B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C702635-DFA4-4F2C-9811-CF56555E04B8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0C394E8-5691-4585-A445-5649351E5B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ip-ping.r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2ip.r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Настройка локальной сети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ОС</a:t>
            </a:r>
            <a:r>
              <a:rPr lang="en-US" dirty="0" smtClean="0"/>
              <a:t> Windows XP</a:t>
            </a:r>
          </a:p>
          <a:p>
            <a:endParaRPr lang="en-US" dirty="0" smtClean="0"/>
          </a:p>
          <a:p>
            <a:r>
              <a:rPr lang="ru-RU" dirty="0" smtClean="0"/>
              <a:t>Лабораторная работа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714488"/>
            <a:ext cx="5214974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Открыть общий доступ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571612"/>
            <a:ext cx="3643338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Открыть общий доступ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357422" y="3786190"/>
            <a:ext cx="2928958" cy="10001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Узнать </a:t>
            </a:r>
            <a:r>
              <a:rPr lang="en-US" dirty="0" smtClean="0"/>
              <a:t>IP </a:t>
            </a:r>
            <a:r>
              <a:rPr lang="ru-RU" dirty="0" smtClean="0"/>
              <a:t>адрес можно на сайте</a:t>
            </a:r>
            <a:br>
              <a:rPr lang="ru-RU" dirty="0" smtClean="0"/>
            </a:br>
            <a:r>
              <a:rPr lang="en-US" dirty="0" smtClean="0">
                <a:hlinkClick r:id="rId2"/>
              </a:rPr>
              <a:t>http://www.ip-ping.ru/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357298"/>
            <a:ext cx="642942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Узнать </a:t>
            </a:r>
            <a:r>
              <a:rPr lang="en-US" dirty="0" smtClean="0"/>
              <a:t>IP </a:t>
            </a:r>
            <a:r>
              <a:rPr lang="ru-RU" dirty="0" smtClean="0"/>
              <a:t>адрес можно на сайте</a:t>
            </a:r>
            <a:br>
              <a:rPr lang="ru-RU" dirty="0" smtClean="0"/>
            </a:br>
            <a:r>
              <a:rPr lang="en-US" dirty="0" smtClean="0">
                <a:hlinkClick r:id="rId2"/>
              </a:rPr>
              <a:t>http://2ip.ru/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428875" y="1357313"/>
            <a:ext cx="6429375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Произвести действия по настройке ПК на работу локальной сети.:</a:t>
            </a:r>
          </a:p>
          <a:p>
            <a:pPr marL="596646" indent="-514350">
              <a:buNone/>
            </a:pPr>
            <a:r>
              <a:rPr lang="ru-RU" dirty="0" smtClean="0"/>
              <a:t>Определить сетевой адрес своего компьютера с помощью интернет сервисов (слайд 13 и 14).</a:t>
            </a:r>
          </a:p>
          <a:p>
            <a:pPr marL="596646" indent="-514350">
              <a:buNone/>
            </a:pPr>
            <a:r>
              <a:rPr lang="ru-RU" dirty="0" smtClean="0"/>
              <a:t>Результаты оформить в виде отчета (титульный лист и </a:t>
            </a:r>
            <a:r>
              <a:rPr lang="ru-RU" dirty="0" err="1" smtClean="0"/>
              <a:t>скриншоты</a:t>
            </a:r>
            <a:r>
              <a:rPr lang="ru-RU" dirty="0" smtClean="0"/>
              <a:t> с описанием ваших действий).</a:t>
            </a:r>
          </a:p>
          <a:p>
            <a:pPr marL="596646" indent="-514350">
              <a:buNone/>
            </a:pPr>
            <a:r>
              <a:rPr lang="ru-RU" dirty="0" smtClean="0"/>
              <a:t>Прислать до 22.04.2020 любым удобным способом (почта, </a:t>
            </a:r>
            <a:r>
              <a:rPr lang="ru-RU" dirty="0" err="1" smtClean="0"/>
              <a:t>дневник.ру</a:t>
            </a:r>
            <a:r>
              <a:rPr lang="ru-RU" dirty="0" smtClean="0"/>
              <a:t>, </a:t>
            </a:r>
            <a:r>
              <a:rPr lang="ru-RU" dirty="0" err="1" smtClean="0"/>
              <a:t>вотсап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857364"/>
            <a:ext cx="3643338" cy="3816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Настроить </a:t>
            </a:r>
            <a:r>
              <a:rPr lang="en-US" dirty="0" smtClean="0"/>
              <a:t>IP</a:t>
            </a:r>
            <a:r>
              <a:rPr lang="ru-RU" dirty="0" smtClean="0"/>
              <a:t>-адрес компьютера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405409"/>
            <a:ext cx="6357982" cy="480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Настроить </a:t>
            </a:r>
            <a:r>
              <a:rPr lang="en-US" dirty="0" smtClean="0"/>
              <a:t>IP</a:t>
            </a:r>
            <a:r>
              <a:rPr lang="ru-RU" dirty="0" smtClean="0"/>
              <a:t>-адрес компьютера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427278"/>
            <a:ext cx="6215106" cy="456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Настроить </a:t>
            </a:r>
            <a:r>
              <a:rPr lang="en-US" dirty="0" smtClean="0"/>
              <a:t>IP</a:t>
            </a:r>
            <a:r>
              <a:rPr lang="ru-RU" dirty="0" smtClean="0"/>
              <a:t>-адрес компьютера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428992" y="3786190"/>
            <a:ext cx="1785950" cy="35719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428736"/>
            <a:ext cx="368416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Настроить </a:t>
            </a:r>
            <a:r>
              <a:rPr lang="en-US" dirty="0" smtClean="0"/>
              <a:t>IP</a:t>
            </a:r>
            <a:r>
              <a:rPr lang="ru-RU" dirty="0" smtClean="0"/>
              <a:t>-адрес компьютера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4714876" y="3786190"/>
            <a:ext cx="1785950" cy="35719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571612"/>
            <a:ext cx="3714776" cy="422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Настроить </a:t>
            </a:r>
            <a:r>
              <a:rPr lang="en-US" dirty="0" smtClean="0"/>
              <a:t>IP</a:t>
            </a:r>
            <a:r>
              <a:rPr lang="ru-RU" dirty="0" smtClean="0"/>
              <a:t>-адрес компьютера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500298" y="2500306"/>
            <a:ext cx="3786214" cy="107157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43273" y="1600200"/>
            <a:ext cx="2614413" cy="41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Определить имя компьютера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500174"/>
            <a:ext cx="371477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Определить имя компьютера 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143108" y="3214686"/>
            <a:ext cx="2786082" cy="50006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572000" y="3857628"/>
            <a:ext cx="1785950" cy="35719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172013"/>
            <a:ext cx="3643338" cy="4611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Определить имя компьютера 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2500298" y="4572008"/>
            <a:ext cx="1785950" cy="57150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57422" y="2500306"/>
            <a:ext cx="1785950" cy="57150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</TotalTime>
  <Words>130</Words>
  <Application>Microsoft Office PowerPoint</Application>
  <PresentationFormat>Экран (4:3)</PresentationFormat>
  <Paragraphs>21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Настройка локальной сети</vt:lpstr>
      <vt:lpstr>1. Настроить IP-адрес компьютера</vt:lpstr>
      <vt:lpstr>1. Настроить IP-адрес компьютера</vt:lpstr>
      <vt:lpstr>1. Настроить IP-адрес компьютера</vt:lpstr>
      <vt:lpstr>1. Настроить IP-адрес компьютера</vt:lpstr>
      <vt:lpstr>1. Настроить IP-адрес компьютера</vt:lpstr>
      <vt:lpstr>2. Определить имя компьютера </vt:lpstr>
      <vt:lpstr>2. Определить имя компьютера </vt:lpstr>
      <vt:lpstr>2. Определить имя компьютера </vt:lpstr>
      <vt:lpstr>3. Открыть общий доступ</vt:lpstr>
      <vt:lpstr>3. Открыть общий доступ</vt:lpstr>
      <vt:lpstr>Узнать IP адрес можно на сайте http://www.ip-ping.ru/</vt:lpstr>
      <vt:lpstr>Узнать IP адрес можно на сайте http://2ip.ru/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Настройка локальной сети</dc:title>
  <dc:creator>adm</dc:creator>
  <cp:lastModifiedBy>JANE</cp:lastModifiedBy>
  <cp:revision>15</cp:revision>
  <dcterms:created xsi:type="dcterms:W3CDTF">2013-12-05T13:36:53Z</dcterms:created>
  <dcterms:modified xsi:type="dcterms:W3CDTF">2020-05-03T07:56:26Z</dcterms:modified>
</cp:coreProperties>
</file>