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66" r:id="rId4"/>
    <p:sldId id="267" r:id="rId5"/>
    <p:sldId id="265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3300" y="-13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6F1CB3-8277-4FC4-A426-82F4E3D66B9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8FBC59-5F13-4055-B958-4929AF8A87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6F1CB3-8277-4FC4-A426-82F4E3D66B9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8FBC59-5F13-4055-B958-4929AF8A8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6F1CB3-8277-4FC4-A426-82F4E3D66B9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8FBC59-5F13-4055-B958-4929AF8A8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6F1CB3-8277-4FC4-A426-82F4E3D66B9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8FBC59-5F13-4055-B958-4929AF8A8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6F1CB3-8277-4FC4-A426-82F4E3D66B9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8FBC59-5F13-4055-B958-4929AF8A87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6F1CB3-8277-4FC4-A426-82F4E3D66B9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8FBC59-5F13-4055-B958-4929AF8A8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6F1CB3-8277-4FC4-A426-82F4E3D66B9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8FBC59-5F13-4055-B958-4929AF8A8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6F1CB3-8277-4FC4-A426-82F4E3D66B9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8FBC59-5F13-4055-B958-4929AF8A8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6F1CB3-8277-4FC4-A426-82F4E3D66B9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8FBC59-5F13-4055-B958-4929AF8A87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6F1CB3-8277-4FC4-A426-82F4E3D66B9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8FBC59-5F13-4055-B958-4929AF8A8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6F1CB3-8277-4FC4-A426-82F4E3D66B9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8FBC59-5F13-4055-B958-4929AF8A87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66F1CB3-8277-4FC4-A426-82F4E3D66B9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E8FBC59-5F13-4055-B958-4929AF8A87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Сетевые утилиты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Лабораторная работа</a:t>
            </a:r>
          </a:p>
          <a:p>
            <a:r>
              <a:rPr lang="ru-RU" dirty="0" smtClean="0"/>
              <a:t>Цель: изучить сетевое программное обеспечение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Сетевые утилиты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en-US" dirty="0" smtClean="0"/>
              <a:t>ipconfig – </a:t>
            </a:r>
            <a:r>
              <a:rPr lang="ru-RU" dirty="0" smtClean="0"/>
              <a:t>выводит информацию о конфигурации сети TCP/IP</a:t>
            </a:r>
          </a:p>
          <a:p>
            <a:pPr>
              <a:buNone/>
            </a:pPr>
            <a:r>
              <a:rPr lang="en-US" b="1" dirty="0" smtClean="0"/>
              <a:t>C:\&gt;</a:t>
            </a:r>
            <a:r>
              <a:rPr lang="en-US" b="1" dirty="0" err="1" smtClean="0"/>
              <a:t>ipconfig</a:t>
            </a:r>
            <a:r>
              <a:rPr lang="en-US" b="1" dirty="0" smtClean="0"/>
              <a:t> 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Результат:</a:t>
            </a:r>
          </a:p>
          <a:p>
            <a:pPr>
              <a:buNone/>
            </a:pPr>
            <a:r>
              <a:rPr lang="ru-RU" sz="2400" dirty="0" smtClean="0"/>
              <a:t>Подключение по локальной сети - </a:t>
            </a:r>
            <a:r>
              <a:rPr lang="en-US" sz="2400" dirty="0" smtClean="0"/>
              <a:t>Ethernet</a:t>
            </a:r>
            <a:r>
              <a:rPr lang="ru-RU" sz="2400" dirty="0" smtClean="0"/>
              <a:t> адаптер:</a:t>
            </a:r>
          </a:p>
          <a:p>
            <a:pPr>
              <a:buNone/>
            </a:pPr>
            <a:r>
              <a:rPr lang="en-US" sz="2400" dirty="0" smtClean="0"/>
              <a:t>DNS</a:t>
            </a:r>
            <a:r>
              <a:rPr lang="ru-RU" sz="2400" dirty="0" smtClean="0"/>
              <a:t>-суффикс этого подключения . . :</a:t>
            </a:r>
          </a:p>
          <a:p>
            <a:pPr>
              <a:buNone/>
            </a:pPr>
            <a:r>
              <a:rPr lang="en-US" sz="2400" dirty="0" smtClean="0"/>
              <a:t>IP</a:t>
            </a:r>
            <a:r>
              <a:rPr lang="ru-RU" sz="2400" dirty="0" smtClean="0"/>
              <a:t>-адрес  . . . . . . . . . . . . : 10.10.11.70</a:t>
            </a:r>
          </a:p>
          <a:p>
            <a:pPr>
              <a:buNone/>
            </a:pPr>
            <a:r>
              <a:rPr lang="ru-RU" sz="2400" dirty="0" smtClean="0"/>
              <a:t>Маска подсети . . . . . . . . . . : 255.255.252.0</a:t>
            </a:r>
          </a:p>
          <a:p>
            <a:pPr>
              <a:buNone/>
            </a:pPr>
            <a:r>
              <a:rPr lang="ru-RU" sz="2400" dirty="0" smtClean="0"/>
              <a:t>Основной шлюз . . . . . . . . . . : 10.10.10.1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Сетевые утилиты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447800"/>
            <a:ext cx="8072462" cy="4800600"/>
          </a:xfrm>
        </p:spPr>
        <p:txBody>
          <a:bodyPr>
            <a:noAutofit/>
          </a:bodyPr>
          <a:lstStyle/>
          <a:p>
            <a:pPr marL="596646" indent="-514350">
              <a:spcBef>
                <a:spcPts val="0"/>
              </a:spcBef>
              <a:buFont typeface="+mj-lt"/>
              <a:buAutoNum type="arabicPeriod" startAt="2"/>
            </a:pPr>
            <a:r>
              <a:rPr lang="en-US" dirty="0" smtClean="0"/>
              <a:t>ping – </a:t>
            </a:r>
            <a:r>
              <a:rPr lang="ru-RU" dirty="0" smtClean="0"/>
              <a:t>проверяет соединения с удален-ным компьютером или компьютерами</a:t>
            </a:r>
          </a:p>
          <a:p>
            <a:pPr marL="596646" indent="-514350">
              <a:spcBef>
                <a:spcPts val="0"/>
              </a:spcBef>
              <a:buFont typeface="+mj-lt"/>
              <a:buAutoNum type="arabicPeriod" startAt="2"/>
            </a:pPr>
            <a:endParaRPr lang="ru-RU" sz="1000" dirty="0" smtClean="0"/>
          </a:p>
          <a:p>
            <a:pPr>
              <a:spcBef>
                <a:spcPts val="0"/>
              </a:spcBef>
              <a:buNone/>
            </a:pPr>
            <a:r>
              <a:rPr lang="en-US" sz="2400" b="1" dirty="0" smtClean="0"/>
              <a:t>C:\&gt;ping 10.10.10.1</a:t>
            </a:r>
            <a:endParaRPr lang="ru-RU" sz="2400" dirty="0" smtClean="0"/>
          </a:p>
          <a:p>
            <a:pPr>
              <a:spcBef>
                <a:spcPts val="0"/>
              </a:spcBef>
              <a:buNone/>
            </a:pPr>
            <a:r>
              <a:rPr lang="ru-RU" sz="2400" dirty="0" smtClean="0"/>
              <a:t>Результат: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/>
              <a:t>Обмен пакетами с 10.10.10.1 по 32 байт:</a:t>
            </a:r>
          </a:p>
          <a:p>
            <a:pPr>
              <a:spcBef>
                <a:spcPts val="0"/>
              </a:spcBef>
              <a:buNone/>
            </a:pPr>
            <a:r>
              <a:rPr lang="ru-RU" sz="1000" dirty="0" smtClean="0"/>
              <a:t> 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/>
              <a:t>Ответ от 10.10.10.1: число байт=32 время&lt;1мс TTL=128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/>
              <a:t>Ответ от 10.10.10.1: число байт=32 время&lt;1мс TTL=128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/>
              <a:t>Ответ от 10.10.10.1: число байт=32 время&lt;1мс TTL=128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/>
              <a:t>Ответ от 10.10.10.1: число байт=32 время&lt;1мс TTL=128</a:t>
            </a:r>
          </a:p>
          <a:p>
            <a:pPr>
              <a:spcBef>
                <a:spcPts val="0"/>
              </a:spcBef>
              <a:buNone/>
            </a:pPr>
            <a:r>
              <a:rPr lang="ru-RU" sz="1000" dirty="0" smtClean="0"/>
              <a:t> 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/>
              <a:t>Статистика Ping для 10.10.10.1: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/>
              <a:t>Пакетов: отправлено = 4, получено = 4, потеряно = 0 (0% потерь),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/>
              <a:t>Приблизительное время приема-передачи в мс: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/>
              <a:t>Минимальное =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0 </a:t>
            </a:r>
            <a:r>
              <a:rPr lang="ru-RU" sz="2000" dirty="0" smtClean="0"/>
              <a:t>мсек, Максимальное =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2000" dirty="0" smtClean="0"/>
              <a:t> мсек, Среднее =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0 </a:t>
            </a:r>
            <a:r>
              <a:rPr lang="ru-RU" sz="2000" dirty="0" smtClean="0"/>
              <a:t>мсек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Сетевые утилиты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447800"/>
            <a:ext cx="8072462" cy="4800600"/>
          </a:xfrm>
        </p:spPr>
        <p:txBody>
          <a:bodyPr>
            <a:noAutofit/>
          </a:bodyPr>
          <a:lstStyle/>
          <a:p>
            <a:r>
              <a:rPr lang="en-US" dirty="0" smtClean="0"/>
              <a:t>tracert</a:t>
            </a:r>
            <a:r>
              <a:rPr lang="ru-RU" b="1" dirty="0" smtClean="0"/>
              <a:t> – </a:t>
            </a:r>
            <a:r>
              <a:rPr lang="ru-RU" dirty="0" smtClean="0"/>
              <a:t>определяет маршрут до точки назначения</a:t>
            </a:r>
          </a:p>
          <a:p>
            <a:pPr marL="596646" indent="-514350">
              <a:spcBef>
                <a:spcPts val="0"/>
              </a:spcBef>
              <a:buFont typeface="+mj-lt"/>
              <a:buAutoNum type="arabicPeriod" startAt="2"/>
            </a:pPr>
            <a:endParaRPr lang="ru-RU" sz="1000" dirty="0" smtClean="0"/>
          </a:p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:\&gt;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tracert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10.10.10.1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 Результат:</a:t>
            </a:r>
          </a:p>
          <a:p>
            <a:pPr>
              <a:buNone/>
            </a:pPr>
            <a:r>
              <a:rPr lang="ru-RU" sz="2400" dirty="0" smtClean="0"/>
              <a:t>Трассировка маршрута к 10.10.10.1 с максимальным числом прыжков 30</a:t>
            </a:r>
          </a:p>
          <a:p>
            <a:pPr>
              <a:buNone/>
            </a:pPr>
            <a:r>
              <a:rPr lang="ru-RU" sz="2400" dirty="0" smtClean="0"/>
              <a:t> 1    &lt;1 мс    &lt;1 мс    &lt;1 мс  10.10.10.1</a:t>
            </a:r>
          </a:p>
          <a:p>
            <a:pPr>
              <a:buNone/>
            </a:pPr>
            <a:r>
              <a:rPr lang="ru-RU" sz="2400" dirty="0" smtClean="0"/>
              <a:t> Трассировка завершена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С помощью сетевых утилит в командной строке определить:</a:t>
            </a:r>
          </a:p>
          <a:p>
            <a:pPr marL="596646" indent="-514350">
              <a:buAutoNum type="arabicPeriod"/>
            </a:pPr>
            <a:r>
              <a:rPr lang="ru-RU" dirty="0" smtClean="0"/>
              <a:t>сетевой адрес своего компьютера, маску подсети, сетевой шлюз</a:t>
            </a:r>
          </a:p>
          <a:p>
            <a:pPr marL="596646" indent="-514350">
              <a:buAutoNum type="arabicPeriod"/>
            </a:pPr>
            <a:r>
              <a:rPr lang="ru-RU" dirty="0" smtClean="0"/>
              <a:t>проверить соединение с компьютером любого сервера (</a:t>
            </a:r>
            <a:r>
              <a:rPr lang="en-US" dirty="0" smtClean="0"/>
              <a:t>mail.ru, yandex.ru </a:t>
            </a:r>
            <a:r>
              <a:rPr lang="ru-RU" dirty="0" smtClean="0"/>
              <a:t>и т.п.)</a:t>
            </a:r>
          </a:p>
          <a:p>
            <a:pPr marL="596646" indent="-514350">
              <a:buAutoNum type="arabicPeriod"/>
            </a:pPr>
            <a:r>
              <a:rPr lang="ru-RU" dirty="0" smtClean="0"/>
              <a:t>определить маршрут пакета до компьютера любого сервера (</a:t>
            </a:r>
            <a:r>
              <a:rPr lang="en-US" dirty="0" smtClean="0"/>
              <a:t>mail.ru, yandex.ru </a:t>
            </a:r>
            <a:r>
              <a:rPr lang="ru-RU" dirty="0" smtClean="0"/>
              <a:t>и т.п.).</a:t>
            </a:r>
          </a:p>
          <a:p>
            <a:pPr marL="596646" indent="-514350">
              <a:buNone/>
            </a:pPr>
            <a:r>
              <a:rPr lang="ru-RU" dirty="0" smtClean="0"/>
              <a:t>Результаты записать в </a:t>
            </a:r>
            <a:r>
              <a:rPr lang="ru-RU" sz="4700" b="1" dirty="0" smtClean="0"/>
              <a:t>тетрадь</a:t>
            </a:r>
            <a:r>
              <a:rPr lang="ru-RU" dirty="0" smtClean="0"/>
              <a:t>.</a:t>
            </a:r>
          </a:p>
          <a:p>
            <a:pPr marL="596646" indent="-514350">
              <a:buNone/>
            </a:pPr>
            <a:r>
              <a:rPr lang="ru-RU" dirty="0" smtClean="0"/>
              <a:t>Прислать до 22.04.2020 любым удобным способом (почта, </a:t>
            </a:r>
            <a:r>
              <a:rPr lang="ru-RU" dirty="0" err="1" smtClean="0"/>
              <a:t>дневник.ру</a:t>
            </a:r>
            <a:r>
              <a:rPr lang="ru-RU" dirty="0" smtClean="0"/>
              <a:t>, </a:t>
            </a:r>
            <a:r>
              <a:rPr lang="ru-RU" dirty="0" err="1" smtClean="0"/>
              <a:t>вотсап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85</TotalTime>
  <Words>188</Words>
  <Application>Microsoft Office PowerPoint</Application>
  <PresentationFormat>Экран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Сетевые утилиты</vt:lpstr>
      <vt:lpstr>Сетевые утилиты</vt:lpstr>
      <vt:lpstr>Сетевые утилиты</vt:lpstr>
      <vt:lpstr>Сетевые утилиты</vt:lpstr>
      <vt:lpstr>Домашнее задание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Пакетная передача данных</dc:title>
  <dc:creator>jane</dc:creator>
  <cp:lastModifiedBy>JANE</cp:lastModifiedBy>
  <cp:revision>14</cp:revision>
  <dcterms:created xsi:type="dcterms:W3CDTF">2013-10-18T11:16:41Z</dcterms:created>
  <dcterms:modified xsi:type="dcterms:W3CDTF">2020-04-21T00:06:32Z</dcterms:modified>
</cp:coreProperties>
</file>