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7" r:id="rId3"/>
    <p:sldId id="270" r:id="rId4"/>
    <p:sldId id="288" r:id="rId5"/>
    <p:sldId id="289" r:id="rId6"/>
    <p:sldId id="286" r:id="rId7"/>
    <p:sldId id="29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867" autoAdjust="0"/>
    <p:restoredTop sz="94660"/>
  </p:normalViewPr>
  <p:slideViewPr>
    <p:cSldViewPr>
      <p:cViewPr>
        <p:scale>
          <a:sx n="50" d="100"/>
          <a:sy n="50" d="100"/>
        </p:scale>
        <p:origin x="-828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B23123-BE82-4B1A-B9C7-27F482D40A3F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01C4D-D258-4F9E-B5DC-FFB851B518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1FB0046-83C4-4C6E-81A8-665314A63832}" type="datetimeFigureOut">
              <a:rPr lang="ru-RU" smtClean="0"/>
              <a:pPr/>
              <a:t>21.05.2020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1E7AE04-A37F-4D93-B989-D544658D2A3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pensir04@mail.ru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izz.com/join?gc=681406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Информационная безопасность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Лабораторные работы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Основы информационных технологий 21.05.2020</a:t>
            </a:r>
          </a:p>
          <a:p>
            <a:r>
              <a:rPr lang="ru-RU" dirty="0" smtClean="0"/>
              <a:t>11-00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ОПРОС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Лабораторные работы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Антивирусная защита</a:t>
            </a:r>
          </a:p>
          <a:p>
            <a:r>
              <a:rPr lang="ru-RU" dirty="0" smtClean="0"/>
              <a:t>Программно-технические средства защиты информации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Антивирусная защита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Цель: Изучить имеющуюся антивирусную программу.</a:t>
            </a:r>
          </a:p>
          <a:p>
            <a:pPr>
              <a:buNone/>
            </a:pPr>
            <a:r>
              <a:rPr lang="ru-RU" dirty="0" smtClean="0"/>
              <a:t>Задание: Составить отчет, сопроводив скриншотами следующие действия:</a:t>
            </a:r>
          </a:p>
          <a:p>
            <a:pPr lvl="0"/>
            <a:r>
              <a:rPr lang="ru-RU" dirty="0" smtClean="0"/>
              <a:t>проверка системных областей;</a:t>
            </a:r>
          </a:p>
          <a:p>
            <a:pPr lvl="0"/>
            <a:r>
              <a:rPr lang="ru-RU" dirty="0" smtClean="0"/>
              <a:t>проверка файлов на съемных носителях;</a:t>
            </a:r>
          </a:p>
          <a:p>
            <a:pPr lvl="0"/>
            <a:r>
              <a:rPr lang="ru-RU" dirty="0" smtClean="0"/>
              <a:t>выбор периодичности проверки диска;</a:t>
            </a:r>
          </a:p>
          <a:p>
            <a:pPr lvl="0"/>
            <a:r>
              <a:rPr lang="ru-RU" dirty="0" smtClean="0"/>
              <a:t>автоматическая проверка загружаемых файлов;</a:t>
            </a:r>
          </a:p>
          <a:p>
            <a:pPr lvl="0"/>
            <a:r>
              <a:rPr lang="ru-RU" dirty="0" smtClean="0"/>
              <a:t>проверка исполняемых файлов при запуске;</a:t>
            </a:r>
          </a:p>
          <a:p>
            <a:r>
              <a:rPr lang="ru-RU" dirty="0" smtClean="0"/>
              <a:t>возможность обновления через Интернет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Программно-технические средства защиты информации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Цель: изучить возможности защиты информации программными способами.</a:t>
            </a:r>
          </a:p>
          <a:p>
            <a:pPr>
              <a:buNone/>
            </a:pPr>
            <a:r>
              <a:rPr lang="ru-RU" dirty="0" smtClean="0"/>
              <a:t>Задание:</a:t>
            </a:r>
          </a:p>
          <a:p>
            <a:pPr lvl="0"/>
            <a:r>
              <a:rPr lang="ru-RU" dirty="0" smtClean="0"/>
              <a:t>Установите пароль (12345) на открытие файла с отчетом по предыдущей работе.</a:t>
            </a:r>
          </a:p>
          <a:p>
            <a:pPr lvl="0"/>
            <a:r>
              <a:rPr lang="ru-RU" dirty="0" smtClean="0"/>
              <a:t>Заархивируйте файл с отчетом. На архив поставьте пароль (12345).</a:t>
            </a:r>
          </a:p>
          <a:p>
            <a:pPr lvl="0"/>
            <a:r>
              <a:rPr lang="ru-RU" dirty="0" smtClean="0"/>
              <a:t>Перешлите архивный файл на почту преподавателю (</a:t>
            </a:r>
            <a:r>
              <a:rPr lang="en-US" u="sng" dirty="0" smtClean="0">
                <a:hlinkClick r:id="rId2"/>
              </a:rPr>
              <a:t>pensir04@mail.ru</a:t>
            </a:r>
            <a:r>
              <a:rPr lang="en-US" dirty="0" smtClean="0"/>
              <a:t>)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урок!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>
                <a:hlinkClick r:id="rId2"/>
              </a:rPr>
              <a:t>joinmyquiz.com</a:t>
            </a:r>
            <a:r>
              <a:rPr lang="ru-RU" dirty="0" smtClean="0"/>
              <a:t> до </a:t>
            </a:r>
            <a:r>
              <a:rPr lang="ru-RU" dirty="0" smtClean="0"/>
              <a:t>13-30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Цифровая информация 6814061</a:t>
            </a:r>
          </a:p>
          <a:p>
            <a:pPr>
              <a:buNone/>
            </a:pP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Другая 13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7F670E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</TotalTime>
  <Words>130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Солнцестояние</vt:lpstr>
      <vt:lpstr>Информационная безопасность</vt:lpstr>
      <vt:lpstr>ПОВТОРИМ:</vt:lpstr>
      <vt:lpstr>Лабораторные работы</vt:lpstr>
      <vt:lpstr>Антивирусная защита</vt:lpstr>
      <vt:lpstr>Программно-технические средства защиты информации</vt:lpstr>
      <vt:lpstr>Спасибо за урок!</vt:lpstr>
      <vt:lpstr>joinmyquiz.com до 13-30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Информационная безопасность</dc:title>
  <dc:creator>JANE</dc:creator>
  <cp:lastModifiedBy>JANE</cp:lastModifiedBy>
  <cp:revision>72</cp:revision>
  <dcterms:created xsi:type="dcterms:W3CDTF">2020-05-11T08:44:05Z</dcterms:created>
  <dcterms:modified xsi:type="dcterms:W3CDTF">2020-05-21T02:19:35Z</dcterms:modified>
</cp:coreProperties>
</file>